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 showGuides="1">
      <p:cViewPr varScale="1">
        <p:scale>
          <a:sx n="117" d="100"/>
          <a:sy n="117" d="100"/>
        </p:scale>
        <p:origin x="80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1F289-A824-F046-AB3C-5BC53C090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73C5BAB-9397-2640-8A72-A47A1CC089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63E5B0-462D-8C4F-A361-6E3B7CDA3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D291FB-4A23-4A4B-BDF8-C122E1413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931A87-5F92-FA4E-B0F7-0F845DFDA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87315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87B820-A669-314C-8BFD-786F41849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2E40AB-860D-F54F-992D-0D65565935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CE97CD-FF41-5A45-9F4D-A06F072E7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DC3E24-C15A-FD4A-8CC2-67B64B053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3F6CF3-846D-8649-9B6B-6056A5C5B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8092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A2BEE0-C258-4C42-9ED5-31046446A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57B0D9-9F44-9D43-B9F1-8F33766A21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3609DC-A5E3-EC43-BC20-3D4827DAE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6FF963-A183-3545-B039-01C34AFB5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5F0DC5-4B2C-1C4E-B231-4E8E780AF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3447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D5C5FA-0F89-E445-9F6E-00B4BE87E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582AF3-5C1E-AE44-90C9-4061348D5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6B502B-5BD7-5D4E-A17D-58025DDD7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B7CE62-FE90-014D-9CBE-89671B6A8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E18FC2-62D6-274D-9F7F-CBA9854E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6366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D076B-8933-4345-B534-96D34F3E9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03D40C-1AA8-9646-952A-9C51EE770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B628C2-4411-1F41-A5FF-2C40735E1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1C2117-DC7C-CA40-AE22-32CE8A057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B9294B-E415-AB4D-BED2-0858E070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35271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7EB8B-664E-7441-946E-849C8D56A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5BC67C-2F9A-A941-AB7E-1219494AE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7F886A-CFC3-BC4B-A055-6D5291C07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EE507D-1AAB-2341-BF61-41A611619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BFF1A6-6F90-FC45-BC72-FA6773EA3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6A24AA-E95C-6747-9698-42E522385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16266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50BC9-8D03-E845-BE41-376F13CB0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EC305D-3D34-564D-9CFD-C55074C60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EF6A68-5270-2443-9D3B-F568C307E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6DF70C8-C62D-5D41-964D-CAB12C21D1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F0CE95-0E9A-3A4E-8AE2-32D33BC843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5A25D1C-439A-404B-9E98-513046F28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7A2465-1411-764E-8002-538EE9E92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F654CC-EC35-F94E-B1ED-BD2A21FBA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72240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1EE479-31D2-DE4C-95B0-73764B74B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687F06-B862-CD41-B898-A40B2D09F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B8D100C-DE09-0849-987F-D0A59C567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B3EAAE-1DAC-884F-90C7-2EF66BB5B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2070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6DA563-0DF4-5D43-B2F5-021EB3E09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220910-498E-504F-9232-0964A040F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5F20C1-9EC9-6E4C-BECA-9FD8D49C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6438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11024C-D798-B248-84CF-8BD727309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6F68C2-0823-3546-9371-519B131AA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3DB2DE-16BE-AB4B-9790-0F199730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6F01DE-F033-7F43-AA65-22A743B6F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B34CA1-55F6-0140-9C2F-690AF9855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81D35E-DAF4-D549-8156-1C8F0F149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0228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2884C-FA2D-AE45-B9EE-47F9BED56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5FDFBE9-C6C2-354D-BC4F-C6D48BACF5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665824-DE2D-994C-957A-1CEA10DA25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C75822-E981-BE4B-815F-C51E02260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F60B378-AC59-C449-9BE8-0227759ED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B3D237-496C-5747-BC8C-1D3F9EF77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524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295C07-F801-6F43-88EC-656BA155E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889A00-D3BC-A84E-8EF1-5FADDE7D3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7525EA-8801-A943-80F9-7CCEBB6E06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ABE47-F15B-974F-ADBE-0F9FC575A915}" type="datetimeFigureOut">
              <a:rPr kumimoji="1" lang="ko-Kore-KR" altLang="en-US" smtClean="0"/>
              <a:t>2020. 3. 27.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5C219C-CAB6-8B4E-93DB-C6E82161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1FC2BE-4FAA-914F-B29E-3F1B1A2ADE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44613-EDBC-9F40-A3AB-BD5E53DC67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29565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4D1C7E-2C17-0E44-8184-9BA97F256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D17D11-0EE9-904D-AAD0-B900FABE4C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912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D0EAD29-D7CF-B345-A562-4DE104C9B4D1}"/>
              </a:ext>
            </a:extLst>
          </p:cNvPr>
          <p:cNvGrpSpPr/>
          <p:nvPr/>
        </p:nvGrpSpPr>
        <p:grpSpPr>
          <a:xfrm>
            <a:off x="1419467" y="130628"/>
            <a:ext cx="9144000" cy="6541143"/>
            <a:chOff x="1419467" y="130628"/>
            <a:chExt cx="9144000" cy="6541143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44BDF7E-4328-D34C-8C2A-AA10625FA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67467" y="130628"/>
              <a:ext cx="3048000" cy="6096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5A633F14-B372-8B4B-9CC2-B75735780E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9467" y="130628"/>
              <a:ext cx="3048000" cy="6096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5F9A3DB-1D95-064E-9D6F-114DA5C701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15467" y="130628"/>
              <a:ext cx="3048000" cy="6096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C6CE0AE-597C-354C-AB09-0C549BF5D2BD}"/>
                </a:ext>
              </a:extLst>
            </p:cNvPr>
            <p:cNvSpPr/>
            <p:nvPr/>
          </p:nvSpPr>
          <p:spPr>
            <a:xfrm>
              <a:off x="5549679" y="6302439"/>
              <a:ext cx="883575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ko-Kore-KR" altLang="en-US" dirty="0"/>
                <a:t>Activity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876F1A2-0B33-4749-97A9-6DFA2482FDE2}"/>
                </a:ext>
              </a:extLst>
            </p:cNvPr>
            <p:cNvSpPr/>
            <p:nvPr/>
          </p:nvSpPr>
          <p:spPr>
            <a:xfrm>
              <a:off x="1990481" y="6291944"/>
              <a:ext cx="1905971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ko-Kore-KR" altLang="en-US" dirty="0"/>
                <a:t>App usage in</a:t>
              </a:r>
              <a:r>
                <a:rPr lang="en-US" altLang="ko-Kore-KR" dirty="0"/>
                <a:t> Class</a:t>
              </a:r>
              <a:endParaRPr lang="ko-Kore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0F1A110-8C3B-5B45-B947-B4C73A275D74}"/>
                </a:ext>
              </a:extLst>
            </p:cNvPr>
            <p:cNvSpPr/>
            <p:nvPr/>
          </p:nvSpPr>
          <p:spPr>
            <a:xfrm>
              <a:off x="8143132" y="6291161"/>
              <a:ext cx="1792670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ko-Kore-KR" altLang="en-US" dirty="0"/>
                <a:t>App usage in Day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8509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</Words>
  <Application>Microsoft Macintosh PowerPoint</Application>
  <PresentationFormat>와이드스크린</PresentationFormat>
  <Paragraphs>3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임소영</dc:creator>
  <cp:lastModifiedBy>임소영</cp:lastModifiedBy>
  <cp:revision>2</cp:revision>
  <dcterms:created xsi:type="dcterms:W3CDTF">2020-03-27T03:18:11Z</dcterms:created>
  <dcterms:modified xsi:type="dcterms:W3CDTF">2020-03-27T03:22:23Z</dcterms:modified>
</cp:coreProperties>
</file>

<file path=docProps/thumbnail.jpeg>
</file>